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58" r:id="rId5"/>
    <p:sldId id="259" r:id="rId6"/>
    <p:sldId id="260" r:id="rId7"/>
    <p:sldId id="261" r:id="rId8"/>
    <p:sldId id="262" r:id="rId9"/>
    <p:sldId id="263" r:id="rId10"/>
    <p:sldId id="264" r:id="rId11"/>
    <p:sldId id="268" r:id="rId12"/>
    <p:sldId id="269" r:id="rId13"/>
    <p:sldId id="270" r:id="rId14"/>
    <p:sldId id="271" r:id="rId15"/>
    <p:sldId id="265"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9/5/2025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9/5/2025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9/5/2025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4C72-32F2-352C-D8DC-6869B303557A}"/>
              </a:ext>
            </a:extLst>
          </p:cNvPr>
          <p:cNvSpPr>
            <a:spLocks noGrp="1"/>
          </p:cNvSpPr>
          <p:nvPr>
            <p:ph type="ctrTitle"/>
          </p:nvPr>
        </p:nvSpPr>
        <p:spPr>
          <a:xfrm>
            <a:off x="3447142" y="511630"/>
            <a:ext cx="6696755" cy="1230084"/>
          </a:xfrm>
        </p:spPr>
        <p:txBody>
          <a:bodyPr/>
          <a:lstStyle/>
          <a:p>
            <a:r>
              <a:rPr lang="en-IN" b="1" i="1" dirty="0"/>
              <a:t>PIXEL PORTFOLIO </a:t>
            </a:r>
            <a:endParaRPr lang="en-US" b="1" i="1" dirty="0"/>
          </a:p>
        </p:txBody>
      </p:sp>
      <p:sp>
        <p:nvSpPr>
          <p:cNvPr id="5" name="Subtitle 2">
            <a:extLst>
              <a:ext uri="{FF2B5EF4-FFF2-40B4-BE49-F238E27FC236}">
                <a16:creationId xmlns:a16="http://schemas.microsoft.com/office/drawing/2014/main" id="{13C24380-C952-1172-0889-E896CB01B8FE}"/>
              </a:ext>
            </a:extLst>
          </p:cNvPr>
          <p:cNvSpPr txBox="1">
            <a:spLocks noGrp="1"/>
          </p:cNvSpPr>
          <p:nvPr>
            <p:ph type="subTitle" idx="1"/>
          </p:nvPr>
        </p:nvSpPr>
        <p:spPr bwMode="gray">
          <a:xfrm>
            <a:off x="1194707" y="2507343"/>
            <a:ext cx="9802586" cy="28448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b="1" dirty="0">
                <a:solidFill>
                  <a:schemeClr val="bg2"/>
                </a:solidFill>
              </a:rPr>
              <a:t>STUDENT NAME</a:t>
            </a:r>
            <a:r>
              <a:rPr lang="en-IN" b="1" dirty="0">
                <a:solidFill>
                  <a:schemeClr val="bg2"/>
                </a:solidFill>
              </a:rPr>
              <a:t>: S.M.NAFIYA</a:t>
            </a:r>
          </a:p>
          <a:p>
            <a:r>
              <a:rPr lang="en-US" b="1" dirty="0">
                <a:solidFill>
                  <a:schemeClr val="bg2"/>
                </a:solidFill>
              </a:rPr>
              <a:t>REGISTER NO AND NMID:</a:t>
            </a:r>
            <a:r>
              <a:rPr lang="en-IN" b="1" dirty="0">
                <a:solidFill>
                  <a:schemeClr val="bg2"/>
                </a:solidFill>
              </a:rPr>
              <a:t> 31224U48032 and 2EBEE8B01B3AB9C91A644983D3A783D1</a:t>
            </a:r>
          </a:p>
          <a:p>
            <a:r>
              <a:rPr lang="en-US" b="1" dirty="0">
                <a:solidFill>
                  <a:schemeClr val="bg2"/>
                </a:solidFill>
              </a:rPr>
              <a:t>DEPARTMENT:</a:t>
            </a:r>
            <a:r>
              <a:rPr lang="en-IN" b="1" dirty="0">
                <a:solidFill>
                  <a:schemeClr val="bg2"/>
                </a:solidFill>
              </a:rPr>
              <a:t>B.SC.DATA SCIENCE </a:t>
            </a:r>
          </a:p>
          <a:p>
            <a:r>
              <a:rPr lang="en-US" b="1" dirty="0">
                <a:solidFill>
                  <a:schemeClr val="bg2"/>
                </a:solidFill>
              </a:rPr>
              <a:t>COLLEGE COLLEGE/UNIVERSITY</a:t>
            </a:r>
            <a:r>
              <a:rPr lang="en-IN" b="1" dirty="0">
                <a:solidFill>
                  <a:schemeClr val="bg2"/>
                </a:solidFill>
              </a:rPr>
              <a:t>: ISLAMIAH WOMEN’S ARTS AND SCIENCE COLLEGE, THIRUVALLUVAR UNIVERSITY </a:t>
            </a:r>
            <a:endParaRPr lang="en-US" b="1" dirty="0">
              <a:solidFill>
                <a:schemeClr val="bg2"/>
              </a:solidFill>
            </a:endParaRPr>
          </a:p>
        </p:txBody>
      </p:sp>
    </p:spTree>
    <p:extLst>
      <p:ext uri="{BB962C8B-B14F-4D97-AF65-F5344CB8AC3E}">
        <p14:creationId xmlns:p14="http://schemas.microsoft.com/office/powerpoint/2010/main" val="217065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E5F2-C9F4-1CD0-79EA-D238C1E07669}"/>
              </a:ext>
            </a:extLst>
          </p:cNvPr>
          <p:cNvSpPr>
            <a:spLocks noGrp="1"/>
          </p:cNvSpPr>
          <p:nvPr>
            <p:ph type="title"/>
          </p:nvPr>
        </p:nvSpPr>
        <p:spPr/>
        <p:txBody>
          <a:bodyPr/>
          <a:lstStyle/>
          <a:p>
            <a:r>
              <a:rPr lang="en-IN" b="1" dirty="0"/>
              <a:t>📸 RESULTS AND SCREENSHOTS</a:t>
            </a:r>
            <a:endParaRPr lang="en-US" b="1" dirty="0"/>
          </a:p>
        </p:txBody>
      </p:sp>
      <p:sp>
        <p:nvSpPr>
          <p:cNvPr id="3" name="Content Placeholder 2">
            <a:extLst>
              <a:ext uri="{FF2B5EF4-FFF2-40B4-BE49-F238E27FC236}">
                <a16:creationId xmlns:a16="http://schemas.microsoft.com/office/drawing/2014/main" id="{3CD67F4B-7C55-A335-79CA-6CCCE879C344}"/>
              </a:ext>
            </a:extLst>
          </p:cNvPr>
          <p:cNvSpPr>
            <a:spLocks noGrp="1"/>
          </p:cNvSpPr>
          <p:nvPr>
            <p:ph idx="1"/>
          </p:nvPr>
        </p:nvSpPr>
        <p:spPr/>
        <p:txBody>
          <a:bodyPr/>
          <a:lstStyle/>
          <a:p>
            <a:pPr marL="0" indent="0">
              <a:buNone/>
            </a:pPr>
            <a:r>
              <a:rPr lang="en-IN" b="1" i="1" dirty="0"/>
              <a:t>Outcomes:</a:t>
            </a:r>
          </a:p>
          <a:p>
            <a:endParaRPr lang="en-IN" dirty="0"/>
          </a:p>
          <a:p>
            <a:pPr marL="0" indent="0">
              <a:buNone/>
            </a:pPr>
            <a:endParaRPr lang="en-US" dirty="0"/>
          </a:p>
        </p:txBody>
      </p:sp>
      <p:sp>
        <p:nvSpPr>
          <p:cNvPr id="5" name="Content Placeholder 8">
            <a:extLst>
              <a:ext uri="{FF2B5EF4-FFF2-40B4-BE49-F238E27FC236}">
                <a16:creationId xmlns:a16="http://schemas.microsoft.com/office/drawing/2014/main" id="{3D441BB4-BB1F-CA42-AED2-50EF99A5FBC3}"/>
              </a:ext>
            </a:extLst>
          </p:cNvPr>
          <p:cNvSpPr txBox="1">
            <a:spLocks/>
          </p:cNvSpPr>
          <p:nvPr/>
        </p:nvSpPr>
        <p:spPr>
          <a:xfrm>
            <a:off x="1397000" y="3109082"/>
            <a:ext cx="9640046" cy="2910718"/>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dirty="0"/>
              <a:t>🎯 Successfully developed a fully functional site.
🎓 Demonstrates frontend skills
🌟 Created a pixel portfolio that reflects personal identity and skills.
📸 Screenshots to add in PPT:</a:t>
            </a:r>
          </a:p>
          <a:p>
            <a:r>
              <a:rPr lang="en-IN"/>
              <a:t>🙂‍↕️ Header</a:t>
            </a:r>
            <a:r>
              <a:rPr lang="en-IN" dirty="0"/>
              <a:t>
🏠 Homepage/ intro
🙋 About Section
📂 Projects Section
📧 Skill and Contact Section</a:t>
            </a:r>
          </a:p>
          <a:p>
            <a:r>
              <a:rPr lang="en-IN" dirty="0"/>
              <a:t>🦶🏻 Footer </a:t>
            </a:r>
          </a:p>
          <a:p>
            <a:endParaRPr lang="en-US" dirty="0"/>
          </a:p>
        </p:txBody>
      </p:sp>
    </p:spTree>
    <p:extLst>
      <p:ext uri="{BB962C8B-B14F-4D97-AF65-F5344CB8AC3E}">
        <p14:creationId xmlns:p14="http://schemas.microsoft.com/office/powerpoint/2010/main" val="342677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91DE-E95C-ABE8-6F6F-80C2DB8169EA}"/>
              </a:ext>
            </a:extLst>
          </p:cNvPr>
          <p:cNvSpPr>
            <a:spLocks noGrp="1"/>
          </p:cNvSpPr>
          <p:nvPr>
            <p:ph type="title"/>
          </p:nvPr>
        </p:nvSpPr>
        <p:spPr>
          <a:xfrm>
            <a:off x="991668" y="1060300"/>
            <a:ext cx="8761413" cy="706964"/>
          </a:xfrm>
        </p:spPr>
        <p:txBody>
          <a:bodyPr/>
          <a:lstStyle/>
          <a:p>
            <a:r>
              <a:rPr lang="en-IN" b="1" dirty="0"/>
              <a:t>SCREENSHOTS</a:t>
            </a:r>
            <a:endParaRPr lang="en-US" b="1" dirty="0"/>
          </a:p>
        </p:txBody>
      </p:sp>
      <p:sp>
        <p:nvSpPr>
          <p:cNvPr id="3" name="Content Placeholder 2">
            <a:extLst>
              <a:ext uri="{FF2B5EF4-FFF2-40B4-BE49-F238E27FC236}">
                <a16:creationId xmlns:a16="http://schemas.microsoft.com/office/drawing/2014/main" id="{626DB8B6-53E2-0415-49DD-45D8017CB42B}"/>
              </a:ext>
            </a:extLst>
          </p:cNvPr>
          <p:cNvSpPr>
            <a:spLocks noGrp="1"/>
          </p:cNvSpPr>
          <p:nvPr>
            <p:ph idx="1"/>
          </p:nvPr>
        </p:nvSpPr>
        <p:spPr>
          <a:xfrm>
            <a:off x="991668" y="2503713"/>
            <a:ext cx="9115945" cy="3991429"/>
          </a:xfrm>
        </p:spPr>
        <p:txBody>
          <a:bodyPr/>
          <a:lstStyle/>
          <a:p>
            <a:r>
              <a:rPr lang="en-IN" b="1" i="1" dirty="0"/>
              <a:t>Header</a:t>
            </a:r>
          </a:p>
          <a:p>
            <a:endParaRPr lang="en-IN" b="1" i="1" dirty="0"/>
          </a:p>
          <a:p>
            <a:endParaRPr lang="en-IN" b="1" i="1" dirty="0"/>
          </a:p>
          <a:p>
            <a:endParaRPr lang="en-IN" b="1" i="1" dirty="0"/>
          </a:p>
          <a:p>
            <a:r>
              <a:rPr lang="en-IN" b="1" i="1" dirty="0"/>
              <a:t>Homepage/intro </a:t>
            </a:r>
            <a:endParaRPr lang="en-US" b="1" i="1" dirty="0"/>
          </a:p>
        </p:txBody>
      </p:sp>
      <p:pic>
        <p:nvPicPr>
          <p:cNvPr id="5" name="Picture 4">
            <a:extLst>
              <a:ext uri="{FF2B5EF4-FFF2-40B4-BE49-F238E27FC236}">
                <a16:creationId xmlns:a16="http://schemas.microsoft.com/office/drawing/2014/main" id="{D03F1AEA-20AA-4E4F-3E02-8BFDEA3C062D}"/>
              </a:ext>
            </a:extLst>
          </p:cNvPr>
          <p:cNvPicPr>
            <a:picLocks noChangeAspect="1"/>
          </p:cNvPicPr>
          <p:nvPr/>
        </p:nvPicPr>
        <p:blipFill>
          <a:blip r:embed="rId2"/>
          <a:stretch>
            <a:fillRect/>
          </a:stretch>
        </p:blipFill>
        <p:spPr>
          <a:xfrm>
            <a:off x="1586705" y="2965358"/>
            <a:ext cx="9976483" cy="1162652"/>
          </a:xfrm>
          <a:prstGeom prst="rect">
            <a:avLst/>
          </a:prstGeom>
        </p:spPr>
      </p:pic>
      <p:pic>
        <p:nvPicPr>
          <p:cNvPr id="8" name="Picture 7">
            <a:extLst>
              <a:ext uri="{FF2B5EF4-FFF2-40B4-BE49-F238E27FC236}">
                <a16:creationId xmlns:a16="http://schemas.microsoft.com/office/drawing/2014/main" id="{C8D58494-47AD-7F20-1630-4C6AD56FA48F}"/>
              </a:ext>
            </a:extLst>
          </p:cNvPr>
          <p:cNvPicPr>
            <a:picLocks noChangeAspect="1"/>
          </p:cNvPicPr>
          <p:nvPr/>
        </p:nvPicPr>
        <p:blipFill>
          <a:blip r:embed="rId3"/>
          <a:stretch>
            <a:fillRect/>
          </a:stretch>
        </p:blipFill>
        <p:spPr>
          <a:xfrm>
            <a:off x="1586705" y="4611885"/>
            <a:ext cx="9976483" cy="1883257"/>
          </a:xfrm>
          <a:prstGeom prst="rect">
            <a:avLst/>
          </a:prstGeom>
        </p:spPr>
      </p:pic>
    </p:spTree>
    <p:extLst>
      <p:ext uri="{BB962C8B-B14F-4D97-AF65-F5344CB8AC3E}">
        <p14:creationId xmlns:p14="http://schemas.microsoft.com/office/powerpoint/2010/main" val="380061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F0CC-B0DE-B67B-D764-5D72054C70BB}"/>
              </a:ext>
            </a:extLst>
          </p:cNvPr>
          <p:cNvSpPr>
            <a:spLocks noGrp="1"/>
          </p:cNvSpPr>
          <p:nvPr>
            <p:ph type="title"/>
          </p:nvPr>
        </p:nvSpPr>
        <p:spPr/>
        <p:txBody>
          <a:bodyPr/>
          <a:lstStyle/>
          <a:p>
            <a:r>
              <a:rPr lang="en-IN" b="1" i="1" dirty="0"/>
              <a:t>About Section</a:t>
            </a:r>
            <a:endParaRPr lang="en-US" b="1" i="1" dirty="0"/>
          </a:p>
        </p:txBody>
      </p:sp>
      <p:pic>
        <p:nvPicPr>
          <p:cNvPr id="5" name="Picture 4">
            <a:extLst>
              <a:ext uri="{FF2B5EF4-FFF2-40B4-BE49-F238E27FC236}">
                <a16:creationId xmlns:a16="http://schemas.microsoft.com/office/drawing/2014/main" id="{1C700385-A59D-F625-8DDC-92A8D1EE7BB7}"/>
              </a:ext>
            </a:extLst>
          </p:cNvPr>
          <p:cNvPicPr>
            <a:picLocks noChangeAspect="1"/>
          </p:cNvPicPr>
          <p:nvPr/>
        </p:nvPicPr>
        <p:blipFill>
          <a:blip r:embed="rId2"/>
          <a:stretch>
            <a:fillRect/>
          </a:stretch>
        </p:blipFill>
        <p:spPr>
          <a:xfrm>
            <a:off x="707573" y="2550205"/>
            <a:ext cx="10087428" cy="3683818"/>
          </a:xfrm>
          <a:prstGeom prst="rect">
            <a:avLst/>
          </a:prstGeom>
        </p:spPr>
      </p:pic>
    </p:spTree>
    <p:extLst>
      <p:ext uri="{BB962C8B-B14F-4D97-AF65-F5344CB8AC3E}">
        <p14:creationId xmlns:p14="http://schemas.microsoft.com/office/powerpoint/2010/main" val="222478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4640-A098-E1C9-E426-900207181CE7}"/>
              </a:ext>
            </a:extLst>
          </p:cNvPr>
          <p:cNvSpPr>
            <a:spLocks noGrp="1"/>
          </p:cNvSpPr>
          <p:nvPr>
            <p:ph type="title"/>
          </p:nvPr>
        </p:nvSpPr>
        <p:spPr/>
        <p:txBody>
          <a:bodyPr/>
          <a:lstStyle/>
          <a:p>
            <a:r>
              <a:rPr lang="en-IN" b="1" i="1" dirty="0"/>
              <a:t>Project section</a:t>
            </a:r>
            <a:endParaRPr lang="en-US" b="1" i="1" dirty="0"/>
          </a:p>
        </p:txBody>
      </p:sp>
      <p:pic>
        <p:nvPicPr>
          <p:cNvPr id="3" name="Picture 2">
            <a:extLst>
              <a:ext uri="{FF2B5EF4-FFF2-40B4-BE49-F238E27FC236}">
                <a16:creationId xmlns:a16="http://schemas.microsoft.com/office/drawing/2014/main" id="{F08124E6-9907-F81B-BF38-66210FE49149}"/>
              </a:ext>
            </a:extLst>
          </p:cNvPr>
          <p:cNvPicPr>
            <a:picLocks noChangeAspect="1"/>
          </p:cNvPicPr>
          <p:nvPr/>
        </p:nvPicPr>
        <p:blipFill>
          <a:blip r:embed="rId2"/>
          <a:stretch>
            <a:fillRect/>
          </a:stretch>
        </p:blipFill>
        <p:spPr>
          <a:xfrm>
            <a:off x="1154954" y="2342697"/>
            <a:ext cx="10166189" cy="4170589"/>
          </a:xfrm>
          <a:prstGeom prst="rect">
            <a:avLst/>
          </a:prstGeom>
        </p:spPr>
      </p:pic>
    </p:spTree>
    <p:extLst>
      <p:ext uri="{BB962C8B-B14F-4D97-AF65-F5344CB8AC3E}">
        <p14:creationId xmlns:p14="http://schemas.microsoft.com/office/powerpoint/2010/main" val="46068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CDAE73-C8E6-8349-B0F7-20957E5ABFF6}"/>
              </a:ext>
            </a:extLst>
          </p:cNvPr>
          <p:cNvSpPr txBox="1"/>
          <p:nvPr/>
        </p:nvSpPr>
        <p:spPr>
          <a:xfrm>
            <a:off x="5181600" y="2505528"/>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F182AB46-0752-DC33-4925-2E2FF72ACA97}"/>
              </a:ext>
            </a:extLst>
          </p:cNvPr>
          <p:cNvSpPr txBox="1"/>
          <p:nvPr/>
        </p:nvSpPr>
        <p:spPr>
          <a:xfrm>
            <a:off x="635000" y="749691"/>
            <a:ext cx="6096000" cy="369332"/>
          </a:xfrm>
          <a:prstGeom prst="rect">
            <a:avLst/>
          </a:prstGeom>
          <a:noFill/>
        </p:spPr>
        <p:txBody>
          <a:bodyPr wrap="square">
            <a:spAutoFit/>
          </a:bodyPr>
          <a:lstStyle/>
          <a:p>
            <a:r>
              <a:rPr lang="en-IN" b="1" dirty="0"/>
              <a:t>Skills and contact </a:t>
            </a:r>
            <a:endParaRPr lang="en-US" b="1" dirty="0"/>
          </a:p>
        </p:txBody>
      </p:sp>
      <p:pic>
        <p:nvPicPr>
          <p:cNvPr id="6" name="Picture 5">
            <a:extLst>
              <a:ext uri="{FF2B5EF4-FFF2-40B4-BE49-F238E27FC236}">
                <a16:creationId xmlns:a16="http://schemas.microsoft.com/office/drawing/2014/main" id="{80616B74-A084-12E4-1B83-C63C88B63343}"/>
              </a:ext>
            </a:extLst>
          </p:cNvPr>
          <p:cNvPicPr>
            <a:picLocks noChangeAspect="1"/>
          </p:cNvPicPr>
          <p:nvPr/>
        </p:nvPicPr>
        <p:blipFill>
          <a:blip r:embed="rId2"/>
          <a:stretch>
            <a:fillRect/>
          </a:stretch>
        </p:blipFill>
        <p:spPr>
          <a:xfrm>
            <a:off x="1088570" y="1248908"/>
            <a:ext cx="9851573" cy="2724251"/>
          </a:xfrm>
          <a:prstGeom prst="rect">
            <a:avLst/>
          </a:prstGeom>
        </p:spPr>
      </p:pic>
      <p:sp>
        <p:nvSpPr>
          <p:cNvPr id="8" name="TextBox 7">
            <a:extLst>
              <a:ext uri="{FF2B5EF4-FFF2-40B4-BE49-F238E27FC236}">
                <a16:creationId xmlns:a16="http://schemas.microsoft.com/office/drawing/2014/main" id="{4827EE6B-8F45-D958-969C-E24CC5283B21}"/>
              </a:ext>
            </a:extLst>
          </p:cNvPr>
          <p:cNvSpPr txBox="1"/>
          <p:nvPr/>
        </p:nvSpPr>
        <p:spPr>
          <a:xfrm>
            <a:off x="635000" y="4282658"/>
            <a:ext cx="6096000" cy="369332"/>
          </a:xfrm>
          <a:prstGeom prst="rect">
            <a:avLst/>
          </a:prstGeom>
          <a:noFill/>
        </p:spPr>
        <p:txBody>
          <a:bodyPr wrap="square">
            <a:spAutoFit/>
          </a:bodyPr>
          <a:lstStyle/>
          <a:p>
            <a:r>
              <a:rPr lang="en-IN" b="1" i="1" dirty="0"/>
              <a:t>Footer </a:t>
            </a:r>
            <a:endParaRPr lang="en-US" b="1" i="1" dirty="0"/>
          </a:p>
        </p:txBody>
      </p:sp>
      <p:pic>
        <p:nvPicPr>
          <p:cNvPr id="12" name="Picture 11">
            <a:extLst>
              <a:ext uri="{FF2B5EF4-FFF2-40B4-BE49-F238E27FC236}">
                <a16:creationId xmlns:a16="http://schemas.microsoft.com/office/drawing/2014/main" id="{E1F22FA5-706F-0222-7332-5AB656B102BB}"/>
              </a:ext>
            </a:extLst>
          </p:cNvPr>
          <p:cNvPicPr>
            <a:picLocks noChangeAspect="1"/>
          </p:cNvPicPr>
          <p:nvPr/>
        </p:nvPicPr>
        <p:blipFill>
          <a:blip r:embed="rId3"/>
          <a:stretch>
            <a:fillRect/>
          </a:stretch>
        </p:blipFill>
        <p:spPr>
          <a:xfrm>
            <a:off x="1088570" y="4961489"/>
            <a:ext cx="9851573" cy="930288"/>
          </a:xfrm>
          <a:prstGeom prst="rect">
            <a:avLst/>
          </a:prstGeom>
        </p:spPr>
      </p:pic>
    </p:spTree>
    <p:extLst>
      <p:ext uri="{BB962C8B-B14F-4D97-AF65-F5344CB8AC3E}">
        <p14:creationId xmlns:p14="http://schemas.microsoft.com/office/powerpoint/2010/main" val="1616351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1C2C-CD1C-2289-9527-A547E3D92408}"/>
              </a:ext>
            </a:extLst>
          </p:cNvPr>
          <p:cNvSpPr>
            <a:spLocks noGrp="1"/>
          </p:cNvSpPr>
          <p:nvPr>
            <p:ph type="title"/>
          </p:nvPr>
        </p:nvSpPr>
        <p:spPr/>
        <p:txBody>
          <a:bodyPr/>
          <a:lstStyle/>
          <a:p>
            <a:r>
              <a:rPr lang="en-IN" b="1" dirty="0"/>
              <a:t>🏁 CONCLUSION </a:t>
            </a:r>
            <a:endParaRPr lang="en-US" b="1" dirty="0"/>
          </a:p>
        </p:txBody>
      </p:sp>
      <p:sp>
        <p:nvSpPr>
          <p:cNvPr id="3" name="Content Placeholder 2">
            <a:extLst>
              <a:ext uri="{FF2B5EF4-FFF2-40B4-BE49-F238E27FC236}">
                <a16:creationId xmlns:a16="http://schemas.microsoft.com/office/drawing/2014/main" id="{2611E675-35B1-189C-1568-FB46A86C4AD9}"/>
              </a:ext>
            </a:extLst>
          </p:cNvPr>
          <p:cNvSpPr>
            <a:spLocks noGrp="1"/>
          </p:cNvSpPr>
          <p:nvPr>
            <p:ph idx="1"/>
          </p:nvPr>
        </p:nvSpPr>
        <p:spPr/>
        <p:txBody>
          <a:bodyPr/>
          <a:lstStyle/>
          <a:p>
            <a:r>
              <a:rPr lang="en-IN" b="1" i="1" dirty="0"/>
              <a:t>Learnings: </a:t>
            </a:r>
            <a:r>
              <a:rPr lang="en-IN" dirty="0"/>
              <a:t>Frontend development, design thinking
</a:t>
            </a:r>
            <a:r>
              <a:rPr lang="en-IN" b="1" i="1" dirty="0"/>
              <a:t>Impacts : </a:t>
            </a:r>
            <a:r>
              <a:rPr lang="en-IN" dirty="0"/>
              <a:t>Solves digital identity challenge</a:t>
            </a:r>
          </a:p>
          <a:p>
            <a:r>
              <a:rPr lang="en-IN" b="1" i="1" dirty="0"/>
              <a:t>Future scope:</a:t>
            </a:r>
          </a:p>
          <a:p>
            <a:pPr>
              <a:buFont typeface="+mj-lt"/>
              <a:buAutoNum type="arabicPeriod"/>
            </a:pPr>
            <a:r>
              <a:rPr lang="en-IN" dirty="0"/>
              <a:t>Chabot </a:t>
            </a:r>
            <a:r>
              <a:rPr lang="en-IN" dirty="0" err="1"/>
              <a:t>integratio</a:t>
            </a:r>
            <a:endParaRPr lang="en-IN" dirty="0"/>
          </a:p>
          <a:p>
            <a:pPr>
              <a:buFont typeface="+mj-lt"/>
              <a:buAutoNum type="arabicPeriod"/>
            </a:pPr>
            <a:r>
              <a:rPr lang="en-IN" dirty="0"/>
              <a:t>Backend features</a:t>
            </a:r>
          </a:p>
          <a:p>
            <a:pPr>
              <a:buFont typeface="+mj-lt"/>
              <a:buAutoNum type="arabicPeriod"/>
            </a:pPr>
            <a:r>
              <a:rPr lang="en-IN" dirty="0"/>
              <a:t>SEO optimization</a:t>
            </a:r>
          </a:p>
          <a:p>
            <a:pPr>
              <a:buFont typeface="+mj-lt"/>
              <a:buAutoNum type="arabicPeriod"/>
            </a:pPr>
            <a:endParaRPr lang="en-US" dirty="0"/>
          </a:p>
        </p:txBody>
      </p:sp>
      <p:pic>
        <p:nvPicPr>
          <p:cNvPr id="5" name="Picture 4">
            <a:extLst>
              <a:ext uri="{FF2B5EF4-FFF2-40B4-BE49-F238E27FC236}">
                <a16:creationId xmlns:a16="http://schemas.microsoft.com/office/drawing/2014/main" id="{14D60016-B7CF-0FA8-F6EA-1D645F269CF1}"/>
              </a:ext>
            </a:extLst>
          </p:cNvPr>
          <p:cNvPicPr>
            <a:picLocks noChangeAspect="1"/>
          </p:cNvPicPr>
          <p:nvPr/>
        </p:nvPicPr>
        <p:blipFill>
          <a:blip r:embed="rId2"/>
          <a:stretch>
            <a:fillRect/>
          </a:stretch>
        </p:blipFill>
        <p:spPr>
          <a:xfrm>
            <a:off x="7638143" y="2364620"/>
            <a:ext cx="4144923" cy="4184953"/>
          </a:xfrm>
          <a:prstGeom prst="rect">
            <a:avLst/>
          </a:prstGeom>
        </p:spPr>
      </p:pic>
    </p:spTree>
    <p:extLst>
      <p:ext uri="{BB962C8B-B14F-4D97-AF65-F5344CB8AC3E}">
        <p14:creationId xmlns:p14="http://schemas.microsoft.com/office/powerpoint/2010/main" val="301117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89A39-F066-9CAE-9984-AFE3C1165402}"/>
              </a:ext>
            </a:extLst>
          </p:cNvPr>
          <p:cNvPicPr>
            <a:picLocks noChangeAspect="1"/>
          </p:cNvPicPr>
          <p:nvPr/>
        </p:nvPicPr>
        <p:blipFill>
          <a:blip r:embed="rId2"/>
          <a:stretch>
            <a:fillRect/>
          </a:stretch>
        </p:blipFill>
        <p:spPr>
          <a:xfrm>
            <a:off x="1324429" y="396119"/>
            <a:ext cx="8563428" cy="6065762"/>
          </a:xfrm>
          <a:prstGeom prst="rect">
            <a:avLst/>
          </a:prstGeom>
        </p:spPr>
      </p:pic>
    </p:spTree>
    <p:extLst>
      <p:ext uri="{BB962C8B-B14F-4D97-AF65-F5344CB8AC3E}">
        <p14:creationId xmlns:p14="http://schemas.microsoft.com/office/powerpoint/2010/main" val="317369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5691-B4FC-DFFE-03D2-2A8426873E06}"/>
              </a:ext>
            </a:extLst>
          </p:cNvPr>
          <p:cNvSpPr>
            <a:spLocks noGrp="1"/>
          </p:cNvSpPr>
          <p:nvPr>
            <p:ph type="title"/>
          </p:nvPr>
        </p:nvSpPr>
        <p:spPr/>
        <p:txBody>
          <a:bodyPr/>
          <a:lstStyle/>
          <a:p>
            <a:r>
              <a:rPr lang="en-IN" b="1" dirty="0"/>
              <a:t>🖼️ PROJECT TITLE </a:t>
            </a:r>
            <a:endParaRPr lang="en-US" b="1" dirty="0"/>
          </a:p>
        </p:txBody>
      </p:sp>
      <p:sp>
        <p:nvSpPr>
          <p:cNvPr id="3" name="Content Placeholder 2">
            <a:extLst>
              <a:ext uri="{FF2B5EF4-FFF2-40B4-BE49-F238E27FC236}">
                <a16:creationId xmlns:a16="http://schemas.microsoft.com/office/drawing/2014/main" id="{367561CF-E89E-06B1-A250-AE4273E899FA}"/>
              </a:ext>
            </a:extLst>
          </p:cNvPr>
          <p:cNvSpPr>
            <a:spLocks noGrp="1"/>
          </p:cNvSpPr>
          <p:nvPr>
            <p:ph idx="1"/>
          </p:nvPr>
        </p:nvSpPr>
        <p:spPr>
          <a:xfrm>
            <a:off x="719524" y="3066142"/>
            <a:ext cx="5521619" cy="2177144"/>
          </a:xfrm>
        </p:spPr>
        <p:txBody>
          <a:bodyPr/>
          <a:lstStyle/>
          <a:p>
            <a:r>
              <a:rPr lang="en-IN" b="1" i="1" dirty="0"/>
              <a:t>Title</a:t>
            </a:r>
            <a:r>
              <a:rPr lang="en-US" dirty="0"/>
              <a:t>:</a:t>
            </a:r>
            <a:r>
              <a:rPr lang="en-IN"/>
              <a:t> </a:t>
            </a:r>
            <a:r>
              <a:rPr lang="en-IN" b="1" i="1"/>
              <a:t>PIXEL PORTFOLIO </a:t>
            </a:r>
            <a:endParaRPr lang="en-IN" dirty="0"/>
          </a:p>
          <a:p>
            <a:r>
              <a:rPr lang="en-IN" b="1" i="1" dirty="0"/>
              <a:t>Description</a:t>
            </a:r>
            <a:r>
              <a:rPr lang="en-US" dirty="0"/>
              <a:t>: A creative and interactive portfolio website built using HTML, CSS, and JavaScript.</a:t>
            </a:r>
            <a:endParaRPr lang="en-IN" dirty="0"/>
          </a:p>
          <a:p>
            <a:r>
              <a:rPr lang="en-IN" b="1" i="1" dirty="0"/>
              <a:t>Features</a:t>
            </a:r>
            <a:r>
              <a:rPr lang="en-US" dirty="0"/>
              <a:t>: Includes personal info, projects, and skills.</a:t>
            </a:r>
          </a:p>
        </p:txBody>
      </p:sp>
      <p:pic>
        <p:nvPicPr>
          <p:cNvPr id="4" name="Picture 3">
            <a:extLst>
              <a:ext uri="{FF2B5EF4-FFF2-40B4-BE49-F238E27FC236}">
                <a16:creationId xmlns:a16="http://schemas.microsoft.com/office/drawing/2014/main" id="{A0B72CC6-B119-D20A-6E5A-2393DDB35BAC}"/>
              </a:ext>
            </a:extLst>
          </p:cNvPr>
          <p:cNvPicPr>
            <a:picLocks noChangeAspect="1"/>
          </p:cNvPicPr>
          <p:nvPr/>
        </p:nvPicPr>
        <p:blipFill>
          <a:blip r:embed="rId2"/>
          <a:stretch>
            <a:fillRect/>
          </a:stretch>
        </p:blipFill>
        <p:spPr>
          <a:xfrm>
            <a:off x="6940619" y="2539999"/>
            <a:ext cx="4876571" cy="3344333"/>
          </a:xfrm>
          <a:prstGeom prst="rect">
            <a:avLst/>
          </a:prstGeom>
        </p:spPr>
      </p:pic>
    </p:spTree>
    <p:extLst>
      <p:ext uri="{BB962C8B-B14F-4D97-AF65-F5344CB8AC3E}">
        <p14:creationId xmlns:p14="http://schemas.microsoft.com/office/powerpoint/2010/main" val="348846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8343-98EC-36C5-9149-FDD7C8E9AA0B}"/>
              </a:ext>
            </a:extLst>
          </p:cNvPr>
          <p:cNvSpPr>
            <a:spLocks noGrp="1"/>
          </p:cNvSpPr>
          <p:nvPr>
            <p:ph type="title"/>
          </p:nvPr>
        </p:nvSpPr>
        <p:spPr/>
        <p:txBody>
          <a:bodyPr/>
          <a:lstStyle/>
          <a:p>
            <a:r>
              <a:rPr lang="en-IN" b="1" dirty="0"/>
              <a:t>AGENDA </a:t>
            </a:r>
            <a:endParaRPr lang="en-US" b="1" dirty="0"/>
          </a:p>
        </p:txBody>
      </p:sp>
      <p:sp>
        <p:nvSpPr>
          <p:cNvPr id="5" name="Content Placeholder 2">
            <a:extLst>
              <a:ext uri="{FF2B5EF4-FFF2-40B4-BE49-F238E27FC236}">
                <a16:creationId xmlns:a16="http://schemas.microsoft.com/office/drawing/2014/main" id="{01D778BB-C230-16D0-2B79-BB2F27355EFB}"/>
              </a:ext>
            </a:extLst>
          </p:cNvPr>
          <p:cNvSpPr txBox="1">
            <a:spLocks noGrp="1"/>
          </p:cNvSpPr>
          <p:nvPr>
            <p:ph idx="1"/>
          </p:nvPr>
        </p:nvSpPr>
        <p:spPr>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IN" dirty="0"/>
              <a:t>1️⃣ Problem Statement
2️⃣ Project Overview
3️⃣ End Users
4️⃣ Tools and Technologies
5️⃣ Portfolio Design and Layout
6️⃣ Features and Functionality
7️⃣ Results and Screenshots
8️⃣ Conclusion
9️⃣ GitHub Link</a:t>
            </a:r>
            <a:endParaRPr lang="en-US" dirty="0"/>
          </a:p>
        </p:txBody>
      </p:sp>
    </p:spTree>
    <p:extLst>
      <p:ext uri="{BB962C8B-B14F-4D97-AF65-F5344CB8AC3E}">
        <p14:creationId xmlns:p14="http://schemas.microsoft.com/office/powerpoint/2010/main" val="331456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D730-AFC4-AAF1-709D-B60CBB59F7DF}"/>
              </a:ext>
            </a:extLst>
          </p:cNvPr>
          <p:cNvSpPr>
            <a:spLocks noGrp="1"/>
          </p:cNvSpPr>
          <p:nvPr>
            <p:ph type="title"/>
          </p:nvPr>
        </p:nvSpPr>
        <p:spPr/>
        <p:txBody>
          <a:bodyPr/>
          <a:lstStyle/>
          <a:p>
            <a:r>
              <a:rPr lang="en-IN" b="1" dirty="0"/>
              <a:t>💡PROBLEM STATEMENT </a:t>
            </a:r>
            <a:endParaRPr lang="en-US" b="1" dirty="0"/>
          </a:p>
        </p:txBody>
      </p:sp>
      <p:sp>
        <p:nvSpPr>
          <p:cNvPr id="3" name="Content Placeholder 2">
            <a:extLst>
              <a:ext uri="{FF2B5EF4-FFF2-40B4-BE49-F238E27FC236}">
                <a16:creationId xmlns:a16="http://schemas.microsoft.com/office/drawing/2014/main" id="{0C7586EB-21DC-9180-BA74-DB9E252C1A91}"/>
              </a:ext>
            </a:extLst>
          </p:cNvPr>
          <p:cNvSpPr>
            <a:spLocks noGrp="1"/>
          </p:cNvSpPr>
          <p:nvPr>
            <p:ph idx="1"/>
          </p:nvPr>
        </p:nvSpPr>
        <p:spPr>
          <a:xfrm>
            <a:off x="1154954" y="3011714"/>
            <a:ext cx="5757475" cy="3283856"/>
          </a:xfrm>
        </p:spPr>
        <p:txBody>
          <a:bodyPr/>
          <a:lstStyle/>
          <a:p>
            <a:pPr marL="0" indent="0">
              <a:buNone/>
            </a:pPr>
            <a:r>
              <a:rPr lang="en-IN" b="1" i="1" dirty="0"/>
              <a:t>Challenges:</a:t>
            </a:r>
          </a:p>
          <a:p>
            <a:r>
              <a:rPr lang="en-IN" dirty="0"/>
              <a:t>Resumes and paper documents aren’t enough in today’s competitive world.
Students/job seekers struggle to present skills effectively.
Employers prefer digital portfolios that show creativity and technical skill.</a:t>
            </a:r>
          </a:p>
          <a:p>
            <a:pPr marL="0" indent="0">
              <a:buNone/>
            </a:pPr>
            <a:r>
              <a:rPr lang="en-IN" b="1" i="1" dirty="0"/>
              <a:t>Solution :</a:t>
            </a:r>
            <a:r>
              <a:rPr lang="en-IN" dirty="0"/>
              <a:t>A customizable, user-friendly portfolio website.</a:t>
            </a:r>
            <a:endParaRPr lang="en-IN" b="1" i="1" dirty="0"/>
          </a:p>
        </p:txBody>
      </p:sp>
      <p:pic>
        <p:nvPicPr>
          <p:cNvPr id="4" name="Picture 3">
            <a:extLst>
              <a:ext uri="{FF2B5EF4-FFF2-40B4-BE49-F238E27FC236}">
                <a16:creationId xmlns:a16="http://schemas.microsoft.com/office/drawing/2014/main" id="{19881530-3FB4-1960-D423-3946C2FB048C}"/>
              </a:ext>
            </a:extLst>
          </p:cNvPr>
          <p:cNvPicPr>
            <a:picLocks noChangeAspect="1"/>
          </p:cNvPicPr>
          <p:nvPr/>
        </p:nvPicPr>
        <p:blipFill>
          <a:blip r:embed="rId2"/>
          <a:stretch>
            <a:fillRect/>
          </a:stretch>
        </p:blipFill>
        <p:spPr>
          <a:xfrm>
            <a:off x="7255415" y="2479521"/>
            <a:ext cx="4421741" cy="3943049"/>
          </a:xfrm>
          <a:prstGeom prst="rect">
            <a:avLst/>
          </a:prstGeom>
        </p:spPr>
      </p:pic>
    </p:spTree>
    <p:extLst>
      <p:ext uri="{BB962C8B-B14F-4D97-AF65-F5344CB8AC3E}">
        <p14:creationId xmlns:p14="http://schemas.microsoft.com/office/powerpoint/2010/main" val="2426854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BC2E1-FFB7-FAB5-3A99-607D42BF8EF6}"/>
              </a:ext>
            </a:extLst>
          </p:cNvPr>
          <p:cNvSpPr>
            <a:spLocks noGrp="1"/>
          </p:cNvSpPr>
          <p:nvPr>
            <p:ph type="title"/>
          </p:nvPr>
        </p:nvSpPr>
        <p:spPr/>
        <p:txBody>
          <a:bodyPr/>
          <a:lstStyle/>
          <a:p>
            <a:r>
              <a:rPr lang="en-IN" b="1" dirty="0"/>
              <a:t>🧭 PROJECT OVERVIEW </a:t>
            </a:r>
            <a:endParaRPr lang="en-US" b="1" dirty="0"/>
          </a:p>
        </p:txBody>
      </p:sp>
      <p:sp>
        <p:nvSpPr>
          <p:cNvPr id="3" name="Content Placeholder 2">
            <a:extLst>
              <a:ext uri="{FF2B5EF4-FFF2-40B4-BE49-F238E27FC236}">
                <a16:creationId xmlns:a16="http://schemas.microsoft.com/office/drawing/2014/main" id="{982EADDE-B38A-F556-C8D5-B23D452048D8}"/>
              </a:ext>
            </a:extLst>
          </p:cNvPr>
          <p:cNvSpPr>
            <a:spLocks noGrp="1"/>
          </p:cNvSpPr>
          <p:nvPr>
            <p:ph idx="1"/>
          </p:nvPr>
        </p:nvSpPr>
        <p:spPr>
          <a:xfrm>
            <a:off x="1154955" y="3429000"/>
            <a:ext cx="5615066" cy="2455332"/>
          </a:xfrm>
        </p:spPr>
        <p:txBody>
          <a:bodyPr/>
          <a:lstStyle/>
          <a:p>
            <a:r>
              <a:rPr lang="en-IN" b="1" i="1" dirty="0"/>
              <a:t>Purpose</a:t>
            </a:r>
            <a:r>
              <a:rPr lang="en-IN" dirty="0"/>
              <a:t>: Showcase background, skills, and projects
</a:t>
            </a:r>
            <a:r>
              <a:rPr lang="en-IN" b="1" i="1" dirty="0"/>
              <a:t>Tech stack</a:t>
            </a:r>
            <a:r>
              <a:rPr lang="en-IN" dirty="0"/>
              <a:t>: HTML, CSS, JavaScript
</a:t>
            </a:r>
            <a:r>
              <a:rPr lang="en-IN" b="1" i="1" dirty="0"/>
              <a:t>Focus</a:t>
            </a:r>
            <a:r>
              <a:rPr lang="en-IN" dirty="0"/>
              <a:t>: Responsiveness and user experience
</a:t>
            </a:r>
            <a:r>
              <a:rPr lang="en-IN" b="1" i="1" dirty="0"/>
              <a:t>Goal: </a:t>
            </a:r>
            <a:r>
              <a:rPr lang="en-IN" dirty="0"/>
              <a:t>Build a professional digital presence</a:t>
            </a:r>
          </a:p>
          <a:p>
            <a:endParaRPr lang="en-US" dirty="0"/>
          </a:p>
        </p:txBody>
      </p:sp>
      <p:pic>
        <p:nvPicPr>
          <p:cNvPr id="4" name="Picture 3">
            <a:extLst>
              <a:ext uri="{FF2B5EF4-FFF2-40B4-BE49-F238E27FC236}">
                <a16:creationId xmlns:a16="http://schemas.microsoft.com/office/drawing/2014/main" id="{B585B9E5-D831-B3DC-0675-2C2F68AA0242}"/>
              </a:ext>
            </a:extLst>
          </p:cNvPr>
          <p:cNvPicPr>
            <a:picLocks noChangeAspect="1"/>
          </p:cNvPicPr>
          <p:nvPr/>
        </p:nvPicPr>
        <p:blipFill>
          <a:blip r:embed="rId2"/>
          <a:stretch>
            <a:fillRect/>
          </a:stretch>
        </p:blipFill>
        <p:spPr>
          <a:xfrm>
            <a:off x="6904227" y="2871916"/>
            <a:ext cx="4132818" cy="3340480"/>
          </a:xfrm>
          <a:prstGeom prst="rect">
            <a:avLst/>
          </a:prstGeom>
        </p:spPr>
      </p:pic>
    </p:spTree>
    <p:extLst>
      <p:ext uri="{BB962C8B-B14F-4D97-AF65-F5344CB8AC3E}">
        <p14:creationId xmlns:p14="http://schemas.microsoft.com/office/powerpoint/2010/main" val="223899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2D21-3450-F52B-919D-6FE7BB010DC3}"/>
              </a:ext>
            </a:extLst>
          </p:cNvPr>
          <p:cNvSpPr>
            <a:spLocks noGrp="1"/>
          </p:cNvSpPr>
          <p:nvPr>
            <p:ph type="title"/>
          </p:nvPr>
        </p:nvSpPr>
        <p:spPr/>
        <p:txBody>
          <a:bodyPr/>
          <a:lstStyle/>
          <a:p>
            <a:r>
              <a:rPr lang="en-IN" b="1" dirty="0"/>
              <a:t>🎯END USERS </a:t>
            </a:r>
            <a:endParaRPr lang="en-US" b="1" dirty="0"/>
          </a:p>
        </p:txBody>
      </p:sp>
      <p:sp>
        <p:nvSpPr>
          <p:cNvPr id="3" name="Content Placeholder 2">
            <a:extLst>
              <a:ext uri="{FF2B5EF4-FFF2-40B4-BE49-F238E27FC236}">
                <a16:creationId xmlns:a16="http://schemas.microsoft.com/office/drawing/2014/main" id="{594E8A53-5798-C392-FC2D-5FA31E6D9173}"/>
              </a:ext>
            </a:extLst>
          </p:cNvPr>
          <p:cNvSpPr>
            <a:spLocks noGrp="1"/>
          </p:cNvSpPr>
          <p:nvPr>
            <p:ph idx="1"/>
          </p:nvPr>
        </p:nvSpPr>
        <p:spPr>
          <a:xfrm>
            <a:off x="809906" y="3127829"/>
            <a:ext cx="6356524" cy="3416300"/>
          </a:xfrm>
        </p:spPr>
        <p:txBody>
          <a:bodyPr>
            <a:normAutofit/>
          </a:bodyPr>
          <a:lstStyle/>
          <a:p>
            <a:pPr marL="57150" indent="0">
              <a:buNone/>
            </a:pPr>
            <a:r>
              <a:rPr lang="en-IN" b="1" dirty="0"/>
              <a:t>TARGET AUDIENCE </a:t>
            </a:r>
          </a:p>
          <a:p>
            <a:pPr indent="-285750"/>
            <a:r>
              <a:rPr lang="en-IN" b="1" i="1" dirty="0"/>
              <a:t>Students:</a:t>
            </a:r>
            <a:r>
              <a:rPr lang="en-IN" dirty="0"/>
              <a:t> Share academic work and skills.
</a:t>
            </a:r>
            <a:r>
              <a:rPr lang="en-IN" b="1" i="1" dirty="0"/>
              <a:t>Job seekers:</a:t>
            </a:r>
            <a:r>
              <a:rPr lang="en-IN" dirty="0"/>
              <a:t> present portfolios to recruiters.
</a:t>
            </a:r>
            <a:r>
              <a:rPr lang="en-IN" b="1" i="1" dirty="0"/>
              <a:t>Freelancers : </a:t>
            </a:r>
            <a:r>
              <a:rPr lang="en-IN" dirty="0"/>
              <a:t>Display services and testimonials.</a:t>
            </a:r>
          </a:p>
          <a:p>
            <a:r>
              <a:rPr lang="en-IN" b="1" i="1" dirty="0"/>
              <a:t>General visitors :</a:t>
            </a:r>
            <a:r>
              <a:rPr lang="en-IN" dirty="0"/>
              <a:t> Learn more about the individual.</a:t>
            </a:r>
            <a:endParaRPr lang="en-US" dirty="0"/>
          </a:p>
        </p:txBody>
      </p:sp>
      <p:pic>
        <p:nvPicPr>
          <p:cNvPr id="4" name="Picture 3">
            <a:extLst>
              <a:ext uri="{FF2B5EF4-FFF2-40B4-BE49-F238E27FC236}">
                <a16:creationId xmlns:a16="http://schemas.microsoft.com/office/drawing/2014/main" id="{FA6E09C8-96AE-CB9B-3A9C-1CAF31463733}"/>
              </a:ext>
            </a:extLst>
          </p:cNvPr>
          <p:cNvPicPr>
            <a:picLocks noChangeAspect="1"/>
          </p:cNvPicPr>
          <p:nvPr/>
        </p:nvPicPr>
        <p:blipFill>
          <a:blip r:embed="rId2"/>
          <a:stretch>
            <a:fillRect/>
          </a:stretch>
        </p:blipFill>
        <p:spPr>
          <a:xfrm>
            <a:off x="7492999" y="2446566"/>
            <a:ext cx="4321413" cy="3681600"/>
          </a:xfrm>
          <a:prstGeom prst="rect">
            <a:avLst/>
          </a:prstGeom>
        </p:spPr>
      </p:pic>
    </p:spTree>
    <p:extLst>
      <p:ext uri="{BB962C8B-B14F-4D97-AF65-F5344CB8AC3E}">
        <p14:creationId xmlns:p14="http://schemas.microsoft.com/office/powerpoint/2010/main" val="167555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47777-51A8-4F66-B61A-6FF407CF6DDF}"/>
              </a:ext>
            </a:extLst>
          </p:cNvPr>
          <p:cNvSpPr>
            <a:spLocks noGrp="1"/>
          </p:cNvSpPr>
          <p:nvPr>
            <p:ph idx="1"/>
          </p:nvPr>
        </p:nvSpPr>
        <p:spPr>
          <a:xfrm>
            <a:off x="1959429" y="2631318"/>
            <a:ext cx="7956938" cy="3416300"/>
          </a:xfrm>
        </p:spPr>
        <p:txBody>
          <a:bodyPr/>
          <a:lstStyle/>
          <a:p>
            <a:pPr marL="0" indent="0">
              <a:buNone/>
            </a:pPr>
            <a:r>
              <a:rPr lang="en-IN" b="1" dirty="0"/>
              <a:t>Core Tools:</a:t>
            </a:r>
          </a:p>
          <a:p>
            <a:r>
              <a:rPr lang="en-IN" dirty="0"/>
              <a:t>HTML: Structure</a:t>
            </a:r>
          </a:p>
          <a:p>
            <a:r>
              <a:rPr lang="en-IN" dirty="0"/>
              <a:t>CSS: Styling</a:t>
            </a:r>
          </a:p>
          <a:p>
            <a:r>
              <a:rPr lang="en-IN" dirty="0"/>
              <a:t> JavaScript: Interactivity</a:t>
            </a:r>
          </a:p>
          <a:p>
            <a:pPr marL="0" indent="0">
              <a:buNone/>
            </a:pPr>
            <a:r>
              <a:rPr lang="en-IN" b="1" dirty="0"/>
              <a:t>Future Enhancement :</a:t>
            </a:r>
          </a:p>
          <a:p>
            <a:r>
              <a:rPr lang="en-IN" dirty="0"/>
              <a:t> Bootstrap</a:t>
            </a:r>
          </a:p>
          <a:p>
            <a:r>
              <a:rPr lang="en-IN" dirty="0"/>
              <a:t> </a:t>
            </a:r>
            <a:r>
              <a:rPr lang="en-IN" dirty="0" err="1"/>
              <a:t>React.js</a:t>
            </a:r>
            <a:endParaRPr lang="en-IN" dirty="0"/>
          </a:p>
          <a:p>
            <a:r>
              <a:rPr lang="en-IN" dirty="0" err="1"/>
              <a:t>Node.js</a:t>
            </a:r>
            <a:endParaRPr lang="en-US" dirty="0"/>
          </a:p>
        </p:txBody>
      </p:sp>
      <p:sp>
        <p:nvSpPr>
          <p:cNvPr id="5" name="Title 4">
            <a:extLst>
              <a:ext uri="{FF2B5EF4-FFF2-40B4-BE49-F238E27FC236}">
                <a16:creationId xmlns:a16="http://schemas.microsoft.com/office/drawing/2014/main" id="{C13FB9D9-50A2-578E-AA4E-8FE96F8985FC}"/>
              </a:ext>
            </a:extLst>
          </p:cNvPr>
          <p:cNvSpPr>
            <a:spLocks noGrp="1"/>
          </p:cNvSpPr>
          <p:nvPr>
            <p:ph type="title"/>
          </p:nvPr>
        </p:nvSpPr>
        <p:spPr/>
        <p:txBody>
          <a:bodyPr/>
          <a:lstStyle/>
          <a:p>
            <a:r>
              <a:rPr lang="en-IN" b="1" dirty="0"/>
              <a:t>🛠️TOOLS AND TECHNOLOGIES </a:t>
            </a:r>
            <a:endParaRPr lang="en-US" b="1" dirty="0"/>
          </a:p>
        </p:txBody>
      </p:sp>
      <p:pic>
        <p:nvPicPr>
          <p:cNvPr id="2" name="Picture 1">
            <a:extLst>
              <a:ext uri="{FF2B5EF4-FFF2-40B4-BE49-F238E27FC236}">
                <a16:creationId xmlns:a16="http://schemas.microsoft.com/office/drawing/2014/main" id="{AA567FE0-9853-7882-95C1-7A0C91AD00FC}"/>
              </a:ext>
            </a:extLst>
          </p:cNvPr>
          <p:cNvPicPr>
            <a:picLocks noChangeAspect="1"/>
          </p:cNvPicPr>
          <p:nvPr/>
        </p:nvPicPr>
        <p:blipFill>
          <a:blip r:embed="rId2"/>
          <a:stretch>
            <a:fillRect/>
          </a:stretch>
        </p:blipFill>
        <p:spPr>
          <a:xfrm>
            <a:off x="7456716" y="2358570"/>
            <a:ext cx="4106236" cy="3961796"/>
          </a:xfrm>
          <a:prstGeom prst="rect">
            <a:avLst/>
          </a:prstGeom>
        </p:spPr>
      </p:pic>
    </p:spTree>
    <p:extLst>
      <p:ext uri="{BB962C8B-B14F-4D97-AF65-F5344CB8AC3E}">
        <p14:creationId xmlns:p14="http://schemas.microsoft.com/office/powerpoint/2010/main" val="177358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E059-B4A0-E3BB-182D-0BC99112EA28}"/>
              </a:ext>
            </a:extLst>
          </p:cNvPr>
          <p:cNvSpPr>
            <a:spLocks noGrp="1"/>
          </p:cNvSpPr>
          <p:nvPr>
            <p:ph type="title"/>
          </p:nvPr>
        </p:nvSpPr>
        <p:spPr/>
        <p:txBody>
          <a:bodyPr/>
          <a:lstStyle/>
          <a:p>
            <a:r>
              <a:rPr lang="en-IN" dirty="0"/>
              <a:t>🧩 PORTFOLIO DESIGN AND LAYOUT </a:t>
            </a:r>
            <a:endParaRPr lang="en-US" dirty="0"/>
          </a:p>
        </p:txBody>
      </p:sp>
      <p:pic>
        <p:nvPicPr>
          <p:cNvPr id="5" name="Picture 4">
            <a:extLst>
              <a:ext uri="{FF2B5EF4-FFF2-40B4-BE49-F238E27FC236}">
                <a16:creationId xmlns:a16="http://schemas.microsoft.com/office/drawing/2014/main" id="{7E6C0264-D7BB-A470-6BFC-8027D19A604D}"/>
              </a:ext>
            </a:extLst>
          </p:cNvPr>
          <p:cNvPicPr>
            <a:picLocks noChangeAspect="1"/>
          </p:cNvPicPr>
          <p:nvPr/>
        </p:nvPicPr>
        <p:blipFill>
          <a:blip r:embed="rId2"/>
          <a:stretch>
            <a:fillRect/>
          </a:stretch>
        </p:blipFill>
        <p:spPr>
          <a:xfrm>
            <a:off x="7184571" y="2349783"/>
            <a:ext cx="4522908" cy="4181646"/>
          </a:xfrm>
          <a:prstGeom prst="rect">
            <a:avLst/>
          </a:prstGeom>
        </p:spPr>
      </p:pic>
      <p:sp>
        <p:nvSpPr>
          <p:cNvPr id="6" name="Content Placeholder 2">
            <a:extLst>
              <a:ext uri="{FF2B5EF4-FFF2-40B4-BE49-F238E27FC236}">
                <a16:creationId xmlns:a16="http://schemas.microsoft.com/office/drawing/2014/main" id="{63B0C70C-6747-C2F3-433D-5088AA737D6B}"/>
              </a:ext>
            </a:extLst>
          </p:cNvPr>
          <p:cNvSpPr txBox="1">
            <a:spLocks noGrp="1"/>
          </p:cNvSpPr>
          <p:nvPr>
            <p:ph idx="1"/>
          </p:nvPr>
        </p:nvSpPr>
        <p:spPr>
          <a:xfrm>
            <a:off x="1154954" y="2603500"/>
            <a:ext cx="5811903"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dirty="0"/>
              <a:t>🖥️ Header Section → Name, tagline, and navigation bar.
🙋 About Section → Personal introduction, education, and goals.
📂 Projects Section → Cards with project titles, descriptions, and screenshots.
📧 Contact Section → Email, links, and a call-to-action button.
⚖️ Footer Section → Copyright information.</a:t>
            </a:r>
            <a:endParaRPr lang="en-US" dirty="0"/>
          </a:p>
        </p:txBody>
      </p:sp>
    </p:spTree>
    <p:extLst>
      <p:ext uri="{BB962C8B-B14F-4D97-AF65-F5344CB8AC3E}">
        <p14:creationId xmlns:p14="http://schemas.microsoft.com/office/powerpoint/2010/main" val="2357473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7267-F065-2E2E-4CBE-C4544B803028}"/>
              </a:ext>
            </a:extLst>
          </p:cNvPr>
          <p:cNvSpPr>
            <a:spLocks noGrp="1"/>
          </p:cNvSpPr>
          <p:nvPr>
            <p:ph type="title"/>
          </p:nvPr>
        </p:nvSpPr>
        <p:spPr/>
        <p:txBody>
          <a:bodyPr/>
          <a:lstStyle/>
          <a:p>
            <a:r>
              <a:rPr lang="en-IN" dirty="0"/>
              <a:t>⚙️ </a:t>
            </a:r>
            <a:r>
              <a:rPr lang="en-IN" b="1" dirty="0"/>
              <a:t>FEATURES AND FUNCTIONALITY </a:t>
            </a:r>
            <a:endParaRPr lang="en-US" dirty="0"/>
          </a:p>
        </p:txBody>
      </p:sp>
      <p:sp>
        <p:nvSpPr>
          <p:cNvPr id="3" name="Content Placeholder 2">
            <a:extLst>
              <a:ext uri="{FF2B5EF4-FFF2-40B4-BE49-F238E27FC236}">
                <a16:creationId xmlns:a16="http://schemas.microsoft.com/office/drawing/2014/main" id="{817AC36C-D5F3-D09E-F3C1-B286B722D122}"/>
              </a:ext>
            </a:extLst>
          </p:cNvPr>
          <p:cNvSpPr>
            <a:spLocks noGrp="1"/>
          </p:cNvSpPr>
          <p:nvPr>
            <p:ph idx="1"/>
          </p:nvPr>
        </p:nvSpPr>
        <p:spPr/>
        <p:txBody>
          <a:bodyPr/>
          <a:lstStyle/>
          <a:p>
            <a:r>
              <a:rPr lang="en-IN" b="1" i="1" dirty="0"/>
              <a:t>Design:</a:t>
            </a:r>
            <a:r>
              <a:rPr lang="en-IN" dirty="0"/>
              <a:t> Clean, responsive</a:t>
            </a:r>
          </a:p>
          <a:p>
            <a:r>
              <a:rPr lang="en-IN" dirty="0"/>
              <a:t> </a:t>
            </a:r>
            <a:r>
              <a:rPr lang="en-IN" b="1" i="1" dirty="0"/>
              <a:t>Navigation: </a:t>
            </a:r>
            <a:r>
              <a:rPr lang="en-IN" dirty="0"/>
              <a:t>Smooth scrolling
</a:t>
            </a:r>
            <a:r>
              <a:rPr lang="en-IN" b="1" i="1" dirty="0"/>
              <a:t>Contact: </a:t>
            </a:r>
            <a:r>
              <a:rPr lang="en-IN" dirty="0"/>
              <a:t>JavaScript alert buttons
</a:t>
            </a:r>
            <a:r>
              <a:rPr lang="en-IN" b="1" i="1" dirty="0"/>
              <a:t>Flexibility: </a:t>
            </a:r>
            <a:r>
              <a:rPr lang="en-IN" dirty="0"/>
              <a:t>Easy to update</a:t>
            </a:r>
          </a:p>
          <a:p>
            <a:endParaRPr lang="en-US" dirty="0"/>
          </a:p>
        </p:txBody>
      </p:sp>
      <p:pic>
        <p:nvPicPr>
          <p:cNvPr id="6" name="Picture 5">
            <a:extLst>
              <a:ext uri="{FF2B5EF4-FFF2-40B4-BE49-F238E27FC236}">
                <a16:creationId xmlns:a16="http://schemas.microsoft.com/office/drawing/2014/main" id="{7DB98450-A55D-3E29-9945-A173C98F57A5}"/>
              </a:ext>
            </a:extLst>
          </p:cNvPr>
          <p:cNvPicPr>
            <a:picLocks noChangeAspect="1"/>
          </p:cNvPicPr>
          <p:nvPr/>
        </p:nvPicPr>
        <p:blipFill>
          <a:blip r:embed="rId2"/>
          <a:stretch>
            <a:fillRect/>
          </a:stretch>
        </p:blipFill>
        <p:spPr>
          <a:xfrm>
            <a:off x="5896429" y="2413140"/>
            <a:ext cx="5322045" cy="4263432"/>
          </a:xfrm>
          <a:prstGeom prst="rect">
            <a:avLst/>
          </a:prstGeom>
        </p:spPr>
      </p:pic>
    </p:spTree>
    <p:extLst>
      <p:ext uri="{BB962C8B-B14F-4D97-AF65-F5344CB8AC3E}">
        <p14:creationId xmlns:p14="http://schemas.microsoft.com/office/powerpoint/2010/main" val="11619443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TF10001029" id="{ED3996BA-162B-43C7-B0E2-A5CA4E649741}" vid="{187088E4-27D7-4455-856F-4A44258D82E2}"/>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 Boardroom</vt:lpstr>
      <vt:lpstr>PIXEL PORTFOLIO </vt:lpstr>
      <vt:lpstr>🖼️ PROJECT TITLE </vt:lpstr>
      <vt:lpstr>AGENDA </vt:lpstr>
      <vt:lpstr>💡PROBLEM STATEMENT </vt:lpstr>
      <vt:lpstr>🧭 PROJECT OVERVIEW </vt:lpstr>
      <vt:lpstr>🎯END USERS </vt:lpstr>
      <vt:lpstr>🛠️TOOLS AND TECHNOLOGIES </vt:lpstr>
      <vt:lpstr>🧩 PORTFOLIO DESIGN AND LAYOUT </vt:lpstr>
      <vt:lpstr>⚙️ FEATURES AND FUNCTIONALITY </vt:lpstr>
      <vt:lpstr>📸 RESULTS AND SCREENSHOTS</vt:lpstr>
      <vt:lpstr>SCREENSHOTS</vt:lpstr>
      <vt:lpstr>About Section</vt:lpstr>
      <vt:lpstr>Project section</vt:lpstr>
      <vt:lpstr>PowerPoint Presentation</vt:lpstr>
      <vt:lpstr>🏁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 PORTFOLIO </dc:title>
  <dc:creator>S.M. NAFIYA</dc:creator>
  <cp:lastModifiedBy>S.M. NAFIYA</cp:lastModifiedBy>
  <cp:revision>12</cp:revision>
  <dcterms:created xsi:type="dcterms:W3CDTF">2025-09-05T13:18:37Z</dcterms:created>
  <dcterms:modified xsi:type="dcterms:W3CDTF">2025-09-05T15:42:04Z</dcterms:modified>
</cp:coreProperties>
</file>